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4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8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399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351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4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453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39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9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7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16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19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69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DEEED-4530-499C-A6C9-2BB35437176E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9FEA5-3217-44B1-8626-1F1D7B0F75B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42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eitkamp@gcswave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A91FF-8534-41A2-BD39-68BEC4D6B6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5507" y="413341"/>
            <a:ext cx="7772400" cy="734274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KBZipaDeeDooDah"/>
                <a:ea typeface="KBZipaDeeDooDah" panose="02000603000000000000" pitchFamily="2" charset="0"/>
              </a:rPr>
              <a:t>Test Prep Newsletter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8579D7-5D6C-4BA4-B619-BCF5164A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9236" y="1239353"/>
            <a:ext cx="2213153" cy="441973"/>
          </a:xfrm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Important Dates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935767-85D6-4344-B14F-5E9E2F9D0B6C}"/>
              </a:ext>
            </a:extLst>
          </p:cNvPr>
          <p:cNvSpPr/>
          <p:nvPr/>
        </p:nvSpPr>
        <p:spPr>
          <a:xfrm>
            <a:off x="423081" y="266131"/>
            <a:ext cx="6960358" cy="5886475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24E98-41D6-477B-BB3A-3D1687002985}"/>
              </a:ext>
            </a:extLst>
          </p:cNvPr>
          <p:cNvSpPr txBox="1"/>
          <p:nvPr/>
        </p:nvSpPr>
        <p:spPr>
          <a:xfrm>
            <a:off x="588399" y="3624130"/>
            <a:ext cx="1984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2DECD727-CA04-4146-94B7-27F903FB818F}"/>
              </a:ext>
            </a:extLst>
          </p:cNvPr>
          <p:cNvSpPr txBox="1">
            <a:spLocks/>
          </p:cNvSpPr>
          <p:nvPr/>
        </p:nvSpPr>
        <p:spPr>
          <a:xfrm>
            <a:off x="3059938" y="1256442"/>
            <a:ext cx="4045951" cy="44197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>
            <a:normAutofit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Eras Light ITC" panose="020B0402030504020804" pitchFamily="34" charset="0"/>
                <a:ea typeface="KBZipaDeeDooDah" panose="02000603000000000000" pitchFamily="2" charset="0"/>
              </a:rPr>
              <a:t>Test Dates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53124-D529-495E-AC39-2370F7154F67}"/>
              </a:ext>
            </a:extLst>
          </p:cNvPr>
          <p:cNvSpPr txBox="1"/>
          <p:nvPr/>
        </p:nvSpPr>
        <p:spPr>
          <a:xfrm>
            <a:off x="2722515" y="1770350"/>
            <a:ext cx="473428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</a:rPr>
              <a:t>We will be working hard the next two weeks to prepare for state testing which will occur on the following dates: </a:t>
            </a:r>
          </a:p>
          <a:p>
            <a:r>
              <a:rPr lang="en-US" b="1" dirty="0">
                <a:latin typeface="+mj-lt"/>
              </a:rPr>
              <a:t>          Heitkamp:    April 3 and 5</a:t>
            </a:r>
          </a:p>
          <a:p>
            <a:r>
              <a:rPr lang="en-US" b="1" dirty="0">
                <a:latin typeface="+mj-lt"/>
              </a:rPr>
              <a:t>          Flora:             April 4 and 10</a:t>
            </a:r>
          </a:p>
          <a:p>
            <a:endParaRPr lang="en-US" sz="1200" b="1" dirty="0">
              <a:latin typeface="+mj-lt"/>
            </a:endParaRPr>
          </a:p>
          <a:p>
            <a:r>
              <a:rPr lang="en-US" sz="16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If you have any questions, please let me know. </a:t>
            </a:r>
          </a:p>
          <a:p>
            <a:endParaRPr lang="en-US" sz="2400" b="1" dirty="0">
              <a:latin typeface="KG Call Me Maybe" panose="02000000000000000000" pitchFamily="2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9EE1A1C-B65D-4595-B393-199D0C7FB1ED}"/>
              </a:ext>
            </a:extLst>
          </p:cNvPr>
          <p:cNvSpPr txBox="1">
            <a:spLocks/>
          </p:cNvSpPr>
          <p:nvPr/>
        </p:nvSpPr>
        <p:spPr>
          <a:xfrm>
            <a:off x="588399" y="4240332"/>
            <a:ext cx="6376491" cy="56480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bg1"/>
                </a:solidFill>
                <a:latin typeface="KBZipaDeeDooDah" panose="02000603000000000000" pitchFamily="2" charset="0"/>
                <a:ea typeface="KBZipaDeeDooDah" panose="02000603000000000000" pitchFamily="2" charset="0"/>
              </a:rPr>
              <a:t>Contact Information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034592-6D83-4A13-9CF9-E205DC21D9F6}"/>
              </a:ext>
            </a:extLst>
          </p:cNvPr>
          <p:cNvSpPr txBox="1"/>
          <p:nvPr/>
        </p:nvSpPr>
        <p:spPr>
          <a:xfrm>
            <a:off x="663765" y="4959672"/>
            <a:ext cx="6433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KG Call Me Maybe" panose="02000000000000000000" pitchFamily="2" charset="0"/>
              </a:rPr>
              <a:t>Phone: 937-548-2815   ext. 3227              Email: </a:t>
            </a:r>
            <a:r>
              <a:rPr lang="en-US" sz="2400" b="1" dirty="0">
                <a:latin typeface="KG Call Me Maybe" panose="02000000000000000000" pitchFamily="2" charset="0"/>
                <a:hlinkClick r:id="rId2"/>
              </a:rPr>
              <a:t>jheitkamp@gcswave.com</a:t>
            </a:r>
            <a:endParaRPr lang="en-US" sz="2400" b="1" dirty="0">
              <a:latin typeface="KG Call Me Maybe" panose="02000000000000000000" pitchFamily="2" charset="0"/>
            </a:endParaRPr>
          </a:p>
          <a:p>
            <a:pPr algn="ctr"/>
            <a:r>
              <a:rPr lang="en-US" sz="2400" b="1" dirty="0">
                <a:latin typeface="KG Call Me Maybe" panose="02000000000000000000" pitchFamily="2" charset="0"/>
              </a:rPr>
              <a:t>Message through Remind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4227FD-FECC-433B-9529-7DA88B7334CD}"/>
              </a:ext>
            </a:extLst>
          </p:cNvPr>
          <p:cNvSpPr txBox="1"/>
          <p:nvPr/>
        </p:nvSpPr>
        <p:spPr>
          <a:xfrm>
            <a:off x="515038" y="1770350"/>
            <a:ext cx="31817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KG Call Me Maybe" panose="02000000000000000000" pitchFamily="2" charset="0"/>
              </a:rPr>
              <a:t>Mar. 23	     End of 3</a:t>
            </a:r>
            <a:r>
              <a:rPr lang="en-US" sz="2000" b="1" baseline="30000" dirty="0">
                <a:latin typeface="KG Call Me Maybe" panose="02000000000000000000" pitchFamily="2" charset="0"/>
              </a:rPr>
              <a:t>rd</a:t>
            </a:r>
            <a:r>
              <a:rPr lang="en-US" sz="2000" b="1" dirty="0">
                <a:latin typeface="KG Call Me Maybe" panose="02000000000000000000" pitchFamily="2" charset="0"/>
              </a:rPr>
              <a:t> Quarter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Mar. 28      Waves of Pride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Mar. 29      No School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April 1        No School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April 3, 4, 5,   State Testing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April 8       No School</a:t>
            </a:r>
          </a:p>
          <a:p>
            <a:r>
              <a:rPr lang="en-US" sz="2000" b="1" dirty="0">
                <a:latin typeface="KG Call Me Maybe" panose="02000000000000000000" pitchFamily="2" charset="0"/>
              </a:rPr>
              <a:t>April 10      State Testing</a:t>
            </a:r>
          </a:p>
        </p:txBody>
      </p:sp>
    </p:spTree>
    <p:extLst>
      <p:ext uri="{BB962C8B-B14F-4D97-AF65-F5344CB8AC3E}">
        <p14:creationId xmlns:p14="http://schemas.microsoft.com/office/powerpoint/2010/main" val="1850711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782BB49505424BA381E34161910C4D" ma:contentTypeVersion="37" ma:contentTypeDescription="Create a new document." ma:contentTypeScope="" ma:versionID="eabf14b2c756287c847f3d5c5dc140c6">
  <xsd:schema xmlns:xsd="http://www.w3.org/2001/XMLSchema" xmlns:xs="http://www.w3.org/2001/XMLSchema" xmlns:p="http://schemas.microsoft.com/office/2006/metadata/properties" xmlns:ns3="b4c8f522-c1be-41eb-bf4d-a9c34f20f00c" xmlns:ns4="9c019b88-2f71-46c9-8782-b6379448d859" targetNamespace="http://schemas.microsoft.com/office/2006/metadata/properties" ma:root="true" ma:fieldsID="b730b076bba9ee7695d740e89fb3c016" ns3:_="" ns4:_="">
    <xsd:import namespace="b4c8f522-c1be-41eb-bf4d-a9c34f20f00c"/>
    <xsd:import namespace="9c019b88-2f71-46c9-8782-b6379448d859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TeamsChannelId" minOccurs="0"/>
                <xsd:element ref="ns3:Math_Settings" minOccurs="0"/>
                <xsd:element ref="ns3:Templates" minOccurs="0"/>
                <xsd:element ref="ns3:Distribution_Groups" minOccurs="0"/>
                <xsd:element ref="ns3:LMS_Mappings" minOccurs="0"/>
                <xsd:element ref="ns3:Self_Registration_Enabled0" minOccurs="0"/>
                <xsd:element ref="ns3:Is_Collaboration_Space_Locked" minOccurs="0"/>
                <xsd:element ref="ns3:IsNotebookLocked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c8f522-c1be-41eb-bf4d-a9c34f20f00c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6" nillable="true" ma:displayName="MediaServiceAutoTags" ma:description="" ma:internalName="MediaServiceAutoTags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3" nillable="true" ma:displayName="Teams Channel Id" ma:internalName="TeamsChannelId">
      <xsd:simpleType>
        <xsd:restriction base="dms:Text"/>
      </xsd:simpleType>
    </xsd:element>
    <xsd:element name="Math_Settings" ma:index="34" nillable="true" ma:displayName="Math Settings" ma:internalName="Math_Settings">
      <xsd:simpleType>
        <xsd:restriction base="dms:Text"/>
      </xsd:simpleType>
    </xsd:element>
    <xsd:element name="Templates" ma:index="35" nillable="true" ma:displayName="Templates" ma:internalName="Templates">
      <xsd:simpleType>
        <xsd:restriction base="dms:Note">
          <xsd:maxLength value="255"/>
        </xsd:restriction>
      </xsd:simpleType>
    </xsd:element>
    <xsd:element name="Distribution_Groups" ma:index="3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7" nillable="true" ma:displayName="LMS Mappings" ma:internalName="LMS_Mappings">
      <xsd:simpleType>
        <xsd:restriction base="dms:Note">
          <xsd:maxLength value="255"/>
        </xsd:restriction>
      </xsd:simpleType>
    </xsd:element>
    <xsd:element name="Self_Registration_Enabled0" ma:index="38" nillable="true" ma:displayName="Self Registration Enabled" ma:internalName="Self_Registration_Enabled0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ObjectDetectorVersions" ma:index="4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4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4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019b88-2f71-46c9-8782-b6379448d859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b4c8f522-c1be-41eb-bf4d-a9c34f20f00c" xsi:nil="true"/>
    <Math_Settings xmlns="b4c8f522-c1be-41eb-bf4d-a9c34f20f00c" xsi:nil="true"/>
    <Owner xmlns="b4c8f522-c1be-41eb-bf4d-a9c34f20f00c">
      <UserInfo>
        <DisplayName/>
        <AccountId xsi:nil="true"/>
        <AccountType/>
      </UserInfo>
    </Owner>
    <Distribution_Groups xmlns="b4c8f522-c1be-41eb-bf4d-a9c34f20f00c" xsi:nil="true"/>
    <Invited_Students xmlns="b4c8f522-c1be-41eb-bf4d-a9c34f20f00c" xsi:nil="true"/>
    <DefaultSectionNames xmlns="b4c8f522-c1be-41eb-bf4d-a9c34f20f00c" xsi:nil="true"/>
    <FolderType xmlns="b4c8f522-c1be-41eb-bf4d-a9c34f20f00c" xsi:nil="true"/>
    <Student_Groups xmlns="b4c8f522-c1be-41eb-bf4d-a9c34f20f00c">
      <UserInfo>
        <DisplayName/>
        <AccountId xsi:nil="true"/>
        <AccountType/>
      </UserInfo>
    </Student_Groups>
    <Invited_Teachers xmlns="b4c8f522-c1be-41eb-bf4d-a9c34f20f00c" xsi:nil="true"/>
    <_activity xmlns="b4c8f522-c1be-41eb-bf4d-a9c34f20f00c" xsi:nil="true"/>
    <Templates xmlns="b4c8f522-c1be-41eb-bf4d-a9c34f20f00c" xsi:nil="true"/>
    <AppVersion xmlns="b4c8f522-c1be-41eb-bf4d-a9c34f20f00c" xsi:nil="true"/>
    <Is_Collaboration_Space_Locked xmlns="b4c8f522-c1be-41eb-bf4d-a9c34f20f00c" xsi:nil="true"/>
    <Self_Registration_Enabled xmlns="b4c8f522-c1be-41eb-bf4d-a9c34f20f00c" xsi:nil="true"/>
    <Has_Teacher_Only_SectionGroup xmlns="b4c8f522-c1be-41eb-bf4d-a9c34f20f00c" xsi:nil="true"/>
    <CultureName xmlns="b4c8f522-c1be-41eb-bf4d-a9c34f20f00c" xsi:nil="true"/>
    <Students xmlns="b4c8f522-c1be-41eb-bf4d-a9c34f20f00c">
      <UserInfo>
        <DisplayName/>
        <AccountId xsi:nil="true"/>
        <AccountType/>
      </UserInfo>
    </Students>
    <TeamsChannelId xmlns="b4c8f522-c1be-41eb-bf4d-a9c34f20f00c" xsi:nil="true"/>
    <IsNotebookLocked xmlns="b4c8f522-c1be-41eb-bf4d-a9c34f20f00c" xsi:nil="true"/>
    <Self_Registration_Enabled0 xmlns="b4c8f522-c1be-41eb-bf4d-a9c34f20f00c" xsi:nil="true"/>
    <NotebookType xmlns="b4c8f522-c1be-41eb-bf4d-a9c34f20f00c" xsi:nil="true"/>
    <Teachers xmlns="b4c8f522-c1be-41eb-bf4d-a9c34f20f00c">
      <UserInfo>
        <DisplayName/>
        <AccountId xsi:nil="true"/>
        <AccountType/>
      </UserInfo>
    </Teachers>
  </documentManagement>
</p:properties>
</file>

<file path=customXml/itemProps1.xml><?xml version="1.0" encoding="utf-8"?>
<ds:datastoreItem xmlns:ds="http://schemas.openxmlformats.org/officeDocument/2006/customXml" ds:itemID="{98CD537A-19E5-439E-A34B-196E95F8B8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c8f522-c1be-41eb-bf4d-a9c34f20f00c"/>
    <ds:schemaRef ds:uri="9c019b88-2f71-46c9-8782-b6379448d8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47075C1-A6A6-4452-930E-55EB6DDCDF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81924E-A690-4399-BFCC-B1462A91354D}">
  <ds:schemaRefs>
    <ds:schemaRef ds:uri="http://schemas.openxmlformats.org/package/2006/metadata/core-properties"/>
    <ds:schemaRef ds:uri="http://purl.org/dc/dcmitype/"/>
    <ds:schemaRef ds:uri="http://purl.org/dc/elements/1.1/"/>
    <ds:schemaRef ds:uri="b4c8f522-c1be-41eb-bf4d-a9c34f20f00c"/>
    <ds:schemaRef ds:uri="http://schemas.microsoft.com/office/2006/documentManagement/types"/>
    <ds:schemaRef ds:uri="http://purl.org/dc/terms/"/>
    <ds:schemaRef ds:uri="http://schemas.microsoft.com/office/infopath/2007/PartnerControls"/>
    <ds:schemaRef ds:uri="9c019b88-2f71-46c9-8782-b6379448d859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19981</TotalTime>
  <Words>113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Eras Light ITC</vt:lpstr>
      <vt:lpstr>KBZipaDeeDooDah</vt:lpstr>
      <vt:lpstr>KG Call Me Maybe</vt:lpstr>
      <vt:lpstr>Office Theme</vt:lpstr>
      <vt:lpstr>Test Prep Newsletter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Newsletter</dc:title>
  <dc:creator>JAMIE HEITKAMP</dc:creator>
  <cp:lastModifiedBy>JAMIE HEITKAMP</cp:lastModifiedBy>
  <cp:revision>26</cp:revision>
  <cp:lastPrinted>2024-02-26T12:37:52Z</cp:lastPrinted>
  <dcterms:created xsi:type="dcterms:W3CDTF">2023-07-24T16:11:42Z</dcterms:created>
  <dcterms:modified xsi:type="dcterms:W3CDTF">2024-03-18T12:03:23Z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0x01010072782BB49505424BA381E34161910C4D</vt:lpwstr>
  </property>
</Properties>
</file>